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0"/>
  </p:notesMasterIdLst>
  <p:sldIdLst>
    <p:sldId id="271" r:id="rId3"/>
    <p:sldId id="270" r:id="rId4"/>
    <p:sldId id="269" r:id="rId5"/>
    <p:sldId id="273" r:id="rId6"/>
    <p:sldId id="274" r:id="rId7"/>
    <p:sldId id="267" r:id="rId8"/>
    <p:sldId id="257" r:id="rId9"/>
    <p:sldId id="258" r:id="rId10"/>
    <p:sldId id="259" r:id="rId11"/>
    <p:sldId id="272" r:id="rId12"/>
    <p:sldId id="261" r:id="rId13"/>
    <p:sldId id="262" r:id="rId14"/>
    <p:sldId id="263" r:id="rId15"/>
    <p:sldId id="264" r:id="rId16"/>
    <p:sldId id="265" r:id="rId17"/>
    <p:sldId id="266" r:id="rId18"/>
    <p:sldId id="275" r:id="rId1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09" autoAdjust="0"/>
  </p:normalViewPr>
  <p:slideViewPr>
    <p:cSldViewPr>
      <p:cViewPr>
        <p:scale>
          <a:sx n="70" d="100"/>
          <a:sy n="70" d="100"/>
        </p:scale>
        <p:origin x="-78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6" y="7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85B16-48EA-4F2D-AD08-46076EEC9232}" type="datetimeFigureOut">
              <a:rPr lang="en-GB" smtClean="0"/>
              <a:pPr/>
              <a:t>24/03/2011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E50F1-F24F-45FC-A3DF-A132C59AAA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E50F1-F24F-45FC-A3DF-A132C59AAA4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788BE-7898-4D57-986F-34DE7CC7F0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2723E-C3ED-4716-AA57-5208AAC736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58D60-2FCB-47B0-80F2-96B89E0175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7FE1-2AE5-42E8-9435-2E6F5D831F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064FD8E-5039-4421-B0BE-E5940790B1C6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D14E9FB-015A-4D87-BE07-2A6F1B3CAB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E38136E-EB08-4A41-90C9-1891498B6F93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14407E-9C99-45F6-9D6B-77A64BBCE9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9B3D36-995F-48A6-BFE0-F957A1463CA2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0ABF933-F570-4A91-B0FA-F68192175C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7B1ECE1-BC5C-4768-B009-555744F60804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F3B666E-C3C3-4669-84CE-EFB60189F0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8428138-FC8D-4305-AEE2-686B1FF488FC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E479ABB-5F3C-4570-8A50-E015DA4C64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7A0129B-2C35-4481-9886-04AB2BEED38E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81212C3-8915-4CCD-8F45-321ECECE7A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1A9EB29-28B9-4FF0-89A1-9C6EC8456352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C275B4D-EB4C-44C0-A555-3F22D2E1C6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F96B2-4E06-4843-8D48-7B1B3E33D0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B1FC472-3F5E-49F8-8B59-126E5B87A64E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AE35DB0-72FC-4620-96F2-62219A35B9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4362AF6-080B-4F19-9906-153C47A1BFBD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E785BB0-EBE1-4FA8-BD74-19CB44F0E2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DF91836-449A-4638-8240-9DDE8CDA3219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1FFBB97-5EB5-4643-A4BE-124111D8FF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B4E5B57-4DAB-40EC-BF0D-6740500FB22C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BFBDC4-4936-44AC-8357-37A9555B1F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458E1-1E46-41E4-B442-8C674684E0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817D-8B90-444E-88D8-3DD8795356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03462-12C1-47FA-96BD-32957D2CB7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6B15E-2162-48A8-A5C6-DE51CE5981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5D34B-D085-4BE9-8090-E317B03D92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DA627-94A8-42D1-9B2C-82D022D051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41F0B-F5C3-49A9-8C4C-5F83437157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3298557-E67A-4E11-80D5-DC40E978C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500E699B-17C2-454B-A706-9B291C3C506D}" type="datetimeFigureOut">
              <a:rPr lang="en-GB"/>
              <a:pPr>
                <a:defRPr/>
              </a:pPr>
              <a:t>24/03/2011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D2BA4858-8608-4F22-852A-27B041EF59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file:///C:\Documents%20and%20Settings\cameronc4002\Local%20Settings\Temporary%20Internet%20Files\Content.IE5\QP93NYO5\MS900441639%5b1%5d.wav" TargetMode="External"/><Relationship Id="rId1" Type="http://schemas.openxmlformats.org/officeDocument/2006/relationships/audio" Target="file:///C:\Documents%20and%20Settings\cameronc4002\Local%20Settings\Temporary%20Internet%20Files\Content.IE5\TIXWFEYY\MS900441639%5b1%5d.wav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4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cameronc4002\Local%20Settings\Temporary%20Internet%20Files\Content.IE5\DCYKIHRQ\MS900388256%5b1%5d.wav" TargetMode="Externa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rs-sr-002\cameronc4002$\My%20Music\inanimate%20alice%20music\InanimateAliceEp2_TuttaMia.mp3" TargetMode="Externa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rs-sr-002\cameronc4002$\My%20Music\inanimate%20alice%20music\InanimateAliceEp2_Ayisha.mp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rs-sr-002\cameronc4002$\My%20Music\inanimate%20alice%20music\InanimateAliceEp1_CanTing.mp3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uk/imgres?imgurl=http://www.paperclip.org.uk/Business/Sedbergh/DSCF0009.JPG&amp;imgrefurl=http://www.paperclip.org.uk/Business/Sedbergh/sedbergh.htm&amp;usg=__FGBtw3p4e_CIN4JLznxz4fCdVZY=&amp;h=480&amp;w=360&amp;sz=50&amp;hl=en&amp;start=6&amp;zoom=1&amp;um=1&amp;itbs=1&amp;tbnid=LJHXPLYI3mGSxM:&amp;tbnh=129&amp;tbnw=97&amp;prev=/images?q=alleyways&amp;um=1&amp;hl=en&amp;sa=X&amp;tbs=isch:1&amp;ei=JYFnTfnxO5OFhQf-xcSFDw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crs-sr-002\cameronc4002$\My%20Music\inanimate%20alice%20music\InanimateAliceEp1_Papa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hyperlink" Target="http://www.google.co.uk/imgres?imgurl=http://hileryjane.files.wordpress.com/2010/12/player.jpg&amp;imgrefurl=http://hileryjane.wordpress.com/2010/12/17/more-on-inanimate-alice/&amp;usg=__8HOQU52JV6nx9bn8WahyFhOyiM4=&amp;h=259&amp;w=140&amp;sz=10&amp;hl=en&amp;start=9&amp;zoom=1&amp;itbs=1&amp;tbnid=dPPv-ZRFxOTKqM:&amp;tbnh=112&amp;tbnw=61&amp;prev=/images?q=inanimate+alice+the+player&amp;hl=en&amp;gbv=2&amp;tbs=isch:1&amp;ei=04JnTaPyCpGEhQfi862yD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Wilsonl2002\Local%20Settings\Temporary%20Internet%20Files\Content.IE5\5L0XA7KO\MS900388431%5b1%5d.wav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crs-sr-002\cameronc4002$\My%20Music\inanimate%20alice%20music\InanimateAliceEp2_TuttaMia.mp3" TargetMode="Externa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crs-sr-002\cameronc4002$\My%20Music\inanimate%20alice%20music\InanimateAliceEp3_YouHaveTheWay.mp3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rs-sr-002\cameronc4002$\My%20Music\inanimate%20alice%20music\InanimateAliceEp3_NeNado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jpe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44163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27984" y="4725144"/>
            <a:ext cx="304800" cy="304800"/>
          </a:xfrm>
          <a:prstGeom prst="rect">
            <a:avLst/>
          </a:prstGeom>
        </p:spPr>
      </p:pic>
      <p:pic>
        <p:nvPicPr>
          <p:cNvPr id="7" name="MS900441639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644008" y="4869160"/>
            <a:ext cx="304800" cy="304800"/>
          </a:xfrm>
          <a:prstGeom prst="rect">
            <a:avLst/>
          </a:prstGeom>
        </p:spPr>
      </p:pic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4283968" y="4725144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</a:rPr>
              <a:t>My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name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is Alice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I am 17 Years old. 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5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45" presetClass="exit" presetSubtype="0" fill="hold" grpId="1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1"/>
                </a:solidFill>
              </a:rPr>
              <a:t>  I tell My mum what I found out. She tells me to phone him  back and arrange to meet him tomorrow in Liverpool.</a:t>
            </a:r>
          </a:p>
        </p:txBody>
      </p:sp>
      <p:pic>
        <p:nvPicPr>
          <p:cNvPr id="21508" name="Picture 5" descr="ANd9GcTHUIhOa-TeoG4wnlJh7X2qD6IDtzjxSfs5RdWXj7w5IdiC7ZR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916113"/>
            <a:ext cx="9144000" cy="5065712"/>
          </a:xfrm>
          <a:noFill/>
        </p:spPr>
      </p:pic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3995936" y="6165304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9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792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9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1506" grpId="0"/>
      <p:bldP spid="2150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MS900388256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2530" name="Picture 13" descr="ANd9GcRqcu4RNFYafKipSX9vRtcATjaZBVLgTmDtcNrS9bqsDdLJ1rxv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-27384"/>
            <a:ext cx="9144000" cy="6858000"/>
          </a:xfrm>
          <a:noFill/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81300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b="1" dirty="0" smtClean="0">
                <a:solidFill>
                  <a:schemeClr val="bg1"/>
                </a:solidFill>
              </a:rPr>
              <a:t>My mum and I are at Liverpool. We decide to meet Simon. In a little park where he grew up.</a:t>
            </a:r>
          </a:p>
        </p:txBody>
      </p:sp>
      <p:sp>
        <p:nvSpPr>
          <p:cNvPr id="22532" name="AutoShape 5" descr="2Q=="/>
          <p:cNvSpPr>
            <a:spLocks noChangeAspect="1" noChangeArrowheads="1"/>
          </p:cNvSpPr>
          <p:nvPr/>
        </p:nvSpPr>
        <p:spPr bwMode="auto">
          <a:xfrm>
            <a:off x="3357563" y="2533650"/>
            <a:ext cx="24288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AutoShape 7" descr="2Q=="/>
          <p:cNvSpPr>
            <a:spLocks noChangeAspect="1" noChangeArrowheads="1"/>
          </p:cNvSpPr>
          <p:nvPr/>
        </p:nvSpPr>
        <p:spPr bwMode="auto">
          <a:xfrm>
            <a:off x="3357563" y="2533650"/>
            <a:ext cx="24288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AutoShape 9" descr="2Q=="/>
          <p:cNvSpPr>
            <a:spLocks noChangeAspect="1" noChangeArrowheads="1"/>
          </p:cNvSpPr>
          <p:nvPr/>
        </p:nvSpPr>
        <p:spPr bwMode="auto">
          <a:xfrm>
            <a:off x="3495675" y="2638425"/>
            <a:ext cx="21526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AutoShape 11" descr="2Q=="/>
          <p:cNvSpPr>
            <a:spLocks noChangeAspect="1" noChangeArrowheads="1"/>
          </p:cNvSpPr>
          <p:nvPr/>
        </p:nvSpPr>
        <p:spPr bwMode="auto">
          <a:xfrm>
            <a:off x="3495675" y="2638425"/>
            <a:ext cx="21526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3995936" y="458112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4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25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animateAliceEp2_TuttaM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4581128"/>
            <a:ext cx="304800" cy="304800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1"/>
                </a:solidFill>
              </a:rPr>
              <a:t>I am really scared right now. I give him the bag but he snatches it from me. </a:t>
            </a:r>
          </a:p>
        </p:txBody>
      </p:sp>
      <p:pic>
        <p:nvPicPr>
          <p:cNvPr id="3" name="Picture 8" descr="ANd9GcRAAz4mPkja0_gtx2XADadkH8MOqUBJmec-QgBSppUTUCNtJi-X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24128" y="3861048"/>
            <a:ext cx="2376264" cy="2429783"/>
          </a:xfrm>
          <a:prstGeom prst="rect">
            <a:avLst/>
          </a:prstGeom>
          <a:noFill/>
        </p:spPr>
      </p:pic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3995936" y="458112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8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35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81300"/>
            <a:ext cx="8229600" cy="11430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1"/>
                </a:solidFill>
              </a:rPr>
              <a:t>He tells us he wants more for the safe return of my dad. My mum offers her very expensive necklace and £250.</a:t>
            </a:r>
            <a:r>
              <a:rPr lang="en-GB" sz="40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4579" name="Picture 5" descr="51d3a40bda651b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0"/>
            <a:ext cx="2520950" cy="2520950"/>
          </a:xfrm>
          <a:noFill/>
        </p:spPr>
      </p:pic>
      <p:sp>
        <p:nvSpPr>
          <p:cNvPr id="24580" name="AutoShape 8" descr="9k="/>
          <p:cNvSpPr>
            <a:spLocks noChangeAspect="1" noChangeArrowheads="1"/>
          </p:cNvSpPr>
          <p:nvPr/>
        </p:nvSpPr>
        <p:spPr bwMode="auto">
          <a:xfrm>
            <a:off x="3452813" y="2409825"/>
            <a:ext cx="22383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1" name="AutoShape 10" descr="9k="/>
          <p:cNvSpPr>
            <a:spLocks noChangeAspect="1" noChangeArrowheads="1"/>
          </p:cNvSpPr>
          <p:nvPr/>
        </p:nvSpPr>
        <p:spPr bwMode="auto">
          <a:xfrm>
            <a:off x="3452813" y="2409825"/>
            <a:ext cx="22383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2" name="AutoShape 12" descr="9k="/>
          <p:cNvSpPr>
            <a:spLocks noChangeAspect="1" noChangeArrowheads="1"/>
          </p:cNvSpPr>
          <p:nvPr/>
        </p:nvSpPr>
        <p:spPr bwMode="auto">
          <a:xfrm>
            <a:off x="3452813" y="2409825"/>
            <a:ext cx="22383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3" name="AutoShape 14" descr="9k="/>
          <p:cNvSpPr>
            <a:spLocks noChangeAspect="1" noChangeArrowheads="1"/>
          </p:cNvSpPr>
          <p:nvPr/>
        </p:nvSpPr>
        <p:spPr bwMode="auto">
          <a:xfrm>
            <a:off x="3452813" y="2409825"/>
            <a:ext cx="22383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584" name="Picture 16" descr="ANd9GcRT_h2FHvoM9nr1uieP-7ibmPFhxxvWoQ2HkzSdhftDFOnFJJxV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080" y="3972535"/>
            <a:ext cx="3851920" cy="2885465"/>
          </a:xfrm>
          <a:noFill/>
        </p:spPr>
      </p:pic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3995936" y="458112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tmFilter="0,0; .5, 1; 1, 1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420938"/>
            <a:ext cx="8229600" cy="1143000"/>
          </a:xfrm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chemeClr val="bg1"/>
                </a:solidFill>
              </a:rPr>
              <a:t>When  my dad is finally returned, he is totally shaken up and doesn’t understand what has happened. </a:t>
            </a:r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3995936" y="458112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animateAliceEp2_Ayish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4725144"/>
            <a:ext cx="304800" cy="304800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052736"/>
            <a:ext cx="8229600" cy="1143000"/>
          </a:xfrm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chemeClr val="bg1"/>
                </a:solidFill>
              </a:rPr>
              <a:t>Simon took off pretty fast. I wonder what will happen to him 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052736"/>
            <a:ext cx="8229600" cy="11080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dirty="0" smtClean="0">
                <a:solidFill>
                  <a:schemeClr val="bg1"/>
                </a:solidFill>
              </a:rPr>
              <a:t>My dad is talking to my mum in private. I wonder what they are saying.  </a:t>
            </a: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3995936" y="458112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9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xit" presetSubtype="16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3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6626" grpId="0"/>
      <p:bldP spid="26626" grpId="1"/>
      <p:bldP spid="266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animateAliceEp1_CanT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4725144"/>
            <a:ext cx="304800" cy="304800"/>
          </a:xfrm>
          <a:prstGeom prst="rect">
            <a:avLst/>
          </a:prstGeom>
        </p:spPr>
      </p:pic>
      <p:sp>
        <p:nvSpPr>
          <p:cNvPr id="3" name="Action Button: Forward or Next 2">
            <a:hlinkClick r:id="" action="ppaction://hlinkshowjump?jump=nextslide" highlightClick="1"/>
          </p:cNvPr>
          <p:cNvSpPr/>
          <p:nvPr/>
        </p:nvSpPr>
        <p:spPr>
          <a:xfrm>
            <a:off x="3995936" y="458112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76475"/>
            <a:ext cx="8229600" cy="1143000"/>
          </a:xfrm>
        </p:spPr>
        <p:txBody>
          <a:bodyPr/>
          <a:lstStyle/>
          <a:p>
            <a:pPr eaLnBrk="1" hangingPunct="1"/>
            <a:r>
              <a:rPr lang="en-GB" sz="4000" dirty="0" smtClean="0"/>
              <a:t>They come back and tell me we are celebrating. I think it is because we got my dad back. It  is also  because they are getting back together.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9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76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THANKS FOR VIEWING  </a:t>
            </a:r>
            <a:r>
              <a:rPr lang="en-GB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</a:p>
          <a:p>
            <a:r>
              <a:rPr lang="en-GB" sz="3600" dirty="0" smtClean="0">
                <a:solidFill>
                  <a:schemeClr val="bg1"/>
                </a:solidFill>
                <a:sym typeface="Wingdings" pitchFamily="2" charset="2"/>
              </a:rPr>
              <a:t>Produced by:</a:t>
            </a:r>
          </a:p>
          <a:p>
            <a:r>
              <a:rPr lang="en-GB" sz="3600" dirty="0" smtClean="0">
                <a:solidFill>
                  <a:schemeClr val="bg1"/>
                </a:solidFill>
                <a:latin typeface="AlphabetSoup Tilt BT" pitchFamily="82" charset="0"/>
                <a:sym typeface="Wingdings" pitchFamily="2" charset="2"/>
              </a:rPr>
              <a:t>CRAIG CAMERON</a:t>
            </a:r>
          </a:p>
          <a:p>
            <a:r>
              <a:rPr lang="en-GB" sz="3600" dirty="0" smtClean="0">
                <a:solidFill>
                  <a:schemeClr val="bg1"/>
                </a:solidFill>
                <a:latin typeface="Algerian" pitchFamily="82" charset="0"/>
                <a:sym typeface="Wingdings" pitchFamily="2" charset="2"/>
              </a:rPr>
              <a:t>CRAIG FARMER</a:t>
            </a:r>
            <a:endParaRPr lang="en-GB" sz="3600" dirty="0" smtClean="0">
              <a:solidFill>
                <a:schemeClr val="bg1"/>
              </a:solidFill>
              <a:latin typeface="Chiller" pitchFamily="82" charset="0"/>
              <a:sym typeface="Wingdings" pitchFamily="2" charset="2"/>
            </a:endParaRPr>
          </a:p>
          <a:p>
            <a:r>
              <a:rPr lang="en-GB" sz="3600" dirty="0" smtClean="0">
                <a:solidFill>
                  <a:schemeClr val="bg1"/>
                </a:solidFill>
                <a:latin typeface="Chiller" pitchFamily="82" charset="0"/>
                <a:sym typeface="Wingdings" pitchFamily="2" charset="2"/>
              </a:rPr>
              <a:t>LEWIS WILSON</a:t>
            </a:r>
            <a:endParaRPr lang="en-GB" sz="3600" dirty="0" smtClean="0">
              <a:solidFill>
                <a:schemeClr val="bg1"/>
              </a:solidFill>
              <a:latin typeface="Algerian" pitchFamily="82" charset="0"/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5157192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BYE!!! </a:t>
            </a:r>
            <a:endParaRPr lang="en-GB" sz="3200" dirty="0"/>
          </a:p>
        </p:txBody>
      </p:sp>
      <p:pic>
        <p:nvPicPr>
          <p:cNvPr id="46082" name="Picture 2" descr="C:\Documents and Settings\cameronc4002\Local Settings\Temporary Internet Files\Content.IE5\C3N3F7KE\MM90023632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5301208"/>
            <a:ext cx="1440160" cy="133426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2" descr="http://t3.gstatic.com/images?q=tbn:ANd9GcTpUf1DVoyTL5wfsOwWt3Mm4S73cCDz0gSZ_z8p83Stg0Qmlkcm1KvJe7r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3851920" y="5373216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1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1115616" y="2420888"/>
            <a:ext cx="719931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 i="1" dirty="0">
                <a:solidFill>
                  <a:schemeClr val="bg1"/>
                </a:solidFill>
              </a:rPr>
              <a:t>I</a:t>
            </a:r>
            <a:r>
              <a:rPr lang="en-GB" sz="3600" b="1" i="1" dirty="0"/>
              <a:t> </a:t>
            </a:r>
            <a:r>
              <a:rPr lang="en-GB" sz="3600" b="1" i="1" dirty="0">
                <a:solidFill>
                  <a:schemeClr val="bg1"/>
                </a:solidFill>
              </a:rPr>
              <a:t>am in trouble. I am being chased by a boy I met on my plane </a:t>
            </a:r>
            <a:r>
              <a:rPr lang="en-GB" sz="3600" b="1" i="1" dirty="0" smtClean="0">
                <a:solidFill>
                  <a:schemeClr val="bg1"/>
                </a:solidFill>
              </a:rPr>
              <a:t>journey.</a:t>
            </a:r>
            <a:endParaRPr lang="en-GB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animateAliceEp1_Pap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139952" y="6309320"/>
            <a:ext cx="304800" cy="304800"/>
          </a:xfrm>
          <a:prstGeom prst="rect">
            <a:avLst/>
          </a:prstGeom>
        </p:spPr>
      </p:pic>
      <p:pic>
        <p:nvPicPr>
          <p:cNvPr id="18434" name="Picture 5" descr="http://t3.gstatic.com/images?q=tbn:ANd9GcRtQ9LMPmmpRAJvwiS7kVvmAgJwWrFWXiNBDfE4r0DLzD38-Nv_6Zc3WUY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04813"/>
            <a:ext cx="2952750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2988" y="1484313"/>
            <a:ext cx="2085975" cy="20891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2000" b="1" dirty="0" smtClean="0"/>
              <a:t>I am visiting my mum in London. Last year my mum and dad split up. My dad is living in Liverpool.</a:t>
            </a:r>
            <a:endParaRPr lang="en-GB" sz="2000" b="1" dirty="0"/>
          </a:p>
        </p:txBody>
      </p:sp>
      <p:sp>
        <p:nvSpPr>
          <p:cNvPr id="1843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7" name="Picture 2" descr="http://www.4hotels.co.uk/uk/images/great-britai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0"/>
            <a:ext cx="5076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 descr="C:\Documents and Settings\wilsonl2002\Local Settings\Temporary Internet Files\Content.IE5\NE19NA5U\MM900041059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907663">
            <a:off x="6430963" y="4295775"/>
            <a:ext cx="6858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3779912" y="6165304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10)">
                                      <p:cBhvr>
                                        <p:cTn id="6" dur="1460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4581128"/>
            <a:ext cx="6400800" cy="17526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The  boy who is chasing me is called Simon. I think he is trouble.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3923928" y="5877272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2" descr="http://www.independent.co.uk/multimedia/archive/00299/Patrick-Gilheaney_299301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5580112" cy="450912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90038843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MS90038843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MS900069557[1].wav">
            <a:hlinkClick r:id="" action="ppaction://media"/>
          </p:cNvPr>
          <p:cNvPicPr>
            <a:picLocks noRot="1" noChangeAspect="1"/>
          </p:cNvPicPr>
          <p:nvPr>
            <a:wavAudioFile r:embed="rId2" name="MS900069557[1]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www.aviation-support.com/images/aeroplan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-136525"/>
            <a:ext cx="9144000" cy="699452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82495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dirty="0" smtClean="0"/>
              <a:t>It seemed as if we were getting on fine on the plane. I can’t understand why  he is chasing me.</a:t>
            </a:r>
            <a:endParaRPr lang="en-GB" dirty="0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3923928" y="5949280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89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animateAliceEp2_TuttaM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4581128"/>
            <a:ext cx="304800" cy="304800"/>
          </a:xfrm>
          <a:prstGeom prst="rect">
            <a:avLst/>
          </a:prstGeom>
        </p:spPr>
      </p:pic>
      <p:pic>
        <p:nvPicPr>
          <p:cNvPr id="19458" name="Picture 5" descr="ANd9GcQkKAh53-k_d07DXYwpaxowA48au8HSYGN1tV4BMi2yT83gGtpA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3995936" y="458112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8" y="2348880"/>
            <a:ext cx="5975350" cy="1470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1"/>
                </a:solidFill>
              </a:rPr>
              <a:t>He has been chasing me for a while. I am really scared. I have run in to an alley way but have dropped my player.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8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0" presetClass="exit" presetSubtype="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9459" grpId="0"/>
      <p:bldP spid="1945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animateAliceEp3_YouHaveTheWay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1"/>
                </a:solidFill>
              </a:rPr>
              <a:t>I pick up the player, I am not sure if it is broken. I hear Brad’s voice. He tells me to run.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2555875" y="1484313"/>
          <a:ext cx="4464050" cy="4089400"/>
        </p:xfrm>
        <a:graphic>
          <a:graphicData uri="http://schemas.openxmlformats.org/presentationml/2006/ole">
            <p:oleObj spid="_x0000_s1026" name="Bitmap Image" r:id="rId6" imgW="2371429" imgH="2172003" progId="PBrush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1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animateAliceEp3_NeNad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139952" y="5373216"/>
            <a:ext cx="304800" cy="304800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989138"/>
            <a:ext cx="6286500" cy="11430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1"/>
                </a:solidFill>
              </a:rPr>
              <a:t>I have lost the cover of my player which has my dad’s address on it. I am scared he might hunt my dad down. 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2339975" y="4508500"/>
            <a:ext cx="4967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547664" y="1556792"/>
            <a:ext cx="6337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solidFill>
                  <a:schemeClr val="bg1"/>
                </a:solidFill>
              </a:rPr>
              <a:t>Later that night I get a phone call from </a:t>
            </a:r>
            <a:r>
              <a:rPr lang="en-GB" sz="2800" dirty="0" smtClean="0">
                <a:solidFill>
                  <a:schemeClr val="bg1"/>
                </a:solidFill>
              </a:rPr>
              <a:t>Simon. He </a:t>
            </a:r>
            <a:r>
              <a:rPr lang="en-GB" sz="2800" dirty="0">
                <a:solidFill>
                  <a:schemeClr val="bg1"/>
                </a:solidFill>
              </a:rPr>
              <a:t>tells me not to phone the police and to bring him his stuff or  I won’t see my dad </a:t>
            </a:r>
            <a:r>
              <a:rPr lang="en-GB" sz="2800" dirty="0" smtClean="0">
                <a:solidFill>
                  <a:schemeClr val="bg1"/>
                </a:solidFill>
              </a:rPr>
              <a:t>again.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3995936" y="530120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2" presetClass="exit" presetSubtype="4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0482" grpId="0"/>
      <p:bldP spid="2048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11" descr="ANd9GcS__WRafxjdYM2M6q59EYHOFrM0YpJZsVtXj8gJaue2u46NcM5qn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solidFill>
                  <a:schemeClr val="bg1"/>
                </a:solidFill>
              </a:rPr>
              <a:t>I don’t know what he means by “stuff”. I look at my player and Brad points to my bag. When I open my bag I see what appears to be stolen </a:t>
            </a:r>
            <a:r>
              <a:rPr lang="en-GB" sz="2800" dirty="0" err="1" smtClean="0">
                <a:solidFill>
                  <a:schemeClr val="bg1"/>
                </a:solidFill>
              </a:rPr>
              <a:t>ba-xis</a:t>
            </a:r>
            <a:r>
              <a:rPr lang="en-GB" sz="2800" dirty="0" smtClean="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4643438" y="4686300"/>
          <a:ext cx="1944687" cy="2171700"/>
        </p:xfrm>
        <a:graphic>
          <a:graphicData uri="http://schemas.openxmlformats.org/presentationml/2006/ole">
            <p:oleObj spid="_x0000_s2050" name="Bitmap Image" r:id="rId4" imgW="2371429" imgH="2172003" progId="PBrush">
              <p:embed/>
            </p:oleObj>
          </a:graphicData>
        </a:graphic>
      </p:graphicFrame>
      <p:pic>
        <p:nvPicPr>
          <p:cNvPr id="2053" name="Picture 8" descr="ANd9GcRAAz4mPkja0_gtx2XADadkH8MOqUBJmec-QgBSppUTUCNtJi-X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71550" y="3429000"/>
            <a:ext cx="2114550" cy="2162175"/>
          </a:xfrm>
          <a:noFill/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3851920" y="5805264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423</Words>
  <Application>Microsoft Office PowerPoint</Application>
  <PresentationFormat>On-screen Show (4:3)</PresentationFormat>
  <Paragraphs>25</Paragraphs>
  <Slides>17</Slides>
  <Notes>1</Notes>
  <HiddenSlides>0</HiddenSlides>
  <MMClips>16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Default Design</vt:lpstr>
      <vt:lpstr>Office Theme</vt:lpstr>
      <vt:lpstr>Bitmap Image</vt:lpstr>
      <vt:lpstr>My name is Alice I am 17 Years old.  </vt:lpstr>
      <vt:lpstr>Slide 2</vt:lpstr>
      <vt:lpstr>I am visiting my mum in London. Last year my mum and dad split up. My dad is living in Liverpool.</vt:lpstr>
      <vt:lpstr>Slide 4</vt:lpstr>
      <vt:lpstr>Slide 5</vt:lpstr>
      <vt:lpstr>He has been chasing me for a while. I am really scared. I have run in to an alley way but have dropped my player.</vt:lpstr>
      <vt:lpstr>I pick up the player, I am not sure if it is broken. I hear Brad’s voice. He tells me to run.</vt:lpstr>
      <vt:lpstr>I have lost the cover of my player which has my dad’s address on it. I am scared he might hunt my dad down. </vt:lpstr>
      <vt:lpstr>I don’t know what he means by “stuff”. I look at my player and Brad points to my bag. When I open my bag I see what appears to be stolen ba-xis </vt:lpstr>
      <vt:lpstr>  I tell My mum what I found out. She tells me to phone him  back and arrange to meet him tomorrow in Liverpool.</vt:lpstr>
      <vt:lpstr>My mum and I are at Liverpool. We decide to meet Simon. In a little park where he grew up.</vt:lpstr>
      <vt:lpstr>I am really scared right now. I give him the bag but he snatches it from me. </vt:lpstr>
      <vt:lpstr>He tells us he wants more for the safe return of my dad. My mum offers her very expensive necklace and £250. </vt:lpstr>
      <vt:lpstr>When  my dad is finally returned, he is totally shaken up and doesn’t understand what has happened. </vt:lpstr>
      <vt:lpstr>Simon took off pretty fast. I wonder what will happen to him .</vt:lpstr>
      <vt:lpstr>They come back and tell me we are celebrating. I think it is because we got my dad back. It  is also  because they are getting back together.</vt:lpstr>
      <vt:lpstr>Slide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 has been chasing me for a while I am really scared I have ran in to an alley way but have dropped my player</dc:title>
  <dc:creator>Craig Cameron</dc:creator>
  <cp:lastModifiedBy>cameronc4002</cp:lastModifiedBy>
  <cp:revision>37</cp:revision>
  <dcterms:created xsi:type="dcterms:W3CDTF">2011-02-27T18:33:46Z</dcterms:created>
  <dcterms:modified xsi:type="dcterms:W3CDTF">2011-03-24T15:25:33Z</dcterms:modified>
</cp:coreProperties>
</file>